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2" d="100"/>
          <a:sy n="22" d="100"/>
        </p:scale>
        <p:origin x="-25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17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39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0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66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53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3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61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91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99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769B-086B-472B-88A2-3E345E0450FC}" type="datetimeFigureOut">
              <a:rPr kumimoji="1" lang="ja-JP" altLang="en-US" smtClean="0"/>
              <a:t>2019/4/2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BAC3-CFD2-4D59-A197-D43DF3DB7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10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Osaka-svr\設計部\Ｃ件番\第40期\C-40162 西宮土木(委員会運営補助)\OTHRS\01_収集資料\02_発注者より\H260220_PPT作成用データ\極東さんへ\極東さんへ\西宮土木\国道２号付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3" y="3218133"/>
            <a:ext cx="4152529" cy="337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12" descr="C:\Users\m088676\Desktop\災害\写真\洪水後\Resized\DSCN08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2" y="3179180"/>
            <a:ext cx="4193064" cy="340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4297" y="244698"/>
            <a:ext cx="10285927" cy="2934481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/>
              <a:t>　　　　　　　　　　　　　　　　　　　　　　　　　　　　　　　　       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き　</a:t>
            </a:r>
            <a:r>
              <a:rPr kumimoji="1" lang="ja-JP" altLang="en-US" sz="2800" dirty="0" err="1" smtClean="0">
                <a:solidFill>
                  <a:srgbClr val="FF0000"/>
                </a:solidFill>
              </a:rPr>
              <a:t>けん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   </a:t>
            </a:r>
            <a:r>
              <a:rPr kumimoji="1" lang="ja-JP" altLang="en-US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大雨</a:t>
            </a:r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が降ったときの</a:t>
            </a:r>
            <a:r>
              <a:rPr kumimoji="1" lang="ja-JP" altLang="en-US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危険</a:t>
            </a:r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と</a:t>
            </a:r>
            <a:r>
              <a:rPr kumimoji="1" lang="en-US" altLang="ja-JP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en-US" altLang="ja-JP" dirty="0" smtClean="0"/>
              <a:t>                     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</a:rPr>
              <a:t>たい さく</a:t>
            </a:r>
            <a:r>
              <a:rPr kumimoji="1" lang="ja-JP" altLang="en-US" sz="2800" dirty="0" smtClean="0"/>
              <a:t>　　　　  </a:t>
            </a:r>
            <a:r>
              <a:rPr kumimoji="1" lang="ja-JP" altLang="en-US" sz="2800" dirty="0" err="1" smtClean="0"/>
              <a:t>さぐ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　   </a:t>
            </a:r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その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対策</a:t>
            </a:r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を探ろう②</a:t>
            </a:r>
            <a:endParaRPr kumimoji="1" lang="ja-JP" altLang="en-US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38467" y="5201444"/>
            <a:ext cx="4866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兵庫県土整備部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土木局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総合治水課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03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06118" y="161029"/>
            <a:ext cx="2318198" cy="6616477"/>
          </a:xfrm>
        </p:spPr>
        <p:txBody>
          <a:bodyPr vert="eaVert">
            <a:normAutofit/>
          </a:bodyPr>
          <a:lstStyle/>
          <a:p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ハザードマップには、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いろんな情報が</a:t>
            </a:r>
            <a: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いっぱいつまっています。</a:t>
            </a:r>
            <a:endParaRPr kumimoji="1" lang="ja-JP" altLang="en-US" sz="4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9" y="241522"/>
            <a:ext cx="7897288" cy="6455490"/>
          </a:xfrm>
        </p:spPr>
      </p:pic>
    </p:spTree>
    <p:extLst>
      <p:ext uri="{BB962C8B-B14F-4D97-AF65-F5344CB8AC3E}">
        <p14:creationId xmlns:p14="http://schemas.microsoft.com/office/powerpoint/2010/main" val="145647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b15z0095\総合治水課2\01 調整班\01　■広報・取組促進\19　映像ソフト（H29～）\H30\1 教材作成業務委託\4　防災学習資料作成作業\冊子用資料（310402）\PPT差替用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r="1129" b="8259"/>
          <a:stretch/>
        </p:blipFill>
        <p:spPr bwMode="auto">
          <a:xfrm>
            <a:off x="-1" y="159026"/>
            <a:ext cx="12191999" cy="64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87743" y="5367541"/>
            <a:ext cx="4004256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避難所情報</a:t>
            </a:r>
            <a:endParaRPr kumimoji="1" lang="ja-JP" altLang="en-US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17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9" y="115909"/>
            <a:ext cx="11936479" cy="6593983"/>
          </a:xfrm>
        </p:spPr>
      </p:pic>
      <p:sp>
        <p:nvSpPr>
          <p:cNvPr id="5" name="角丸四角形 4"/>
          <p:cNvSpPr/>
          <p:nvPr/>
        </p:nvSpPr>
        <p:spPr>
          <a:xfrm>
            <a:off x="8411771" y="5524383"/>
            <a:ext cx="3541690" cy="1081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浸水情報</a:t>
            </a:r>
            <a:endParaRPr kumimoji="1" lang="ja-JP" altLang="en-US" sz="4400" b="1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7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712" y="1812747"/>
            <a:ext cx="11036121" cy="4549416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大雨が降ると危険な状況になることがあります。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危険から身を守る方法を考えてみてください。</a:t>
            </a:r>
            <a:endParaRPr kumimoji="1" lang="en-US" altLang="ja-JP" sz="4000" dirty="0" smtClean="0"/>
          </a:p>
          <a:p>
            <a:endParaRPr lang="en-US" altLang="ja-JP" sz="4000" dirty="0"/>
          </a:p>
          <a:p>
            <a:r>
              <a:rPr kumimoji="1" lang="ja-JP" altLang="en-US" sz="4000" dirty="0" smtClean="0"/>
              <a:t>そのためにも家族と一緒に、</a:t>
            </a:r>
            <a:endParaRPr kumimoji="1" lang="en-US" altLang="ja-JP" sz="4000" dirty="0" smtClean="0"/>
          </a:p>
          <a:p>
            <a:pPr marL="0" indent="0" algn="ctr">
              <a:buNone/>
            </a:pPr>
            <a:r>
              <a:rPr kumimoji="1" lang="ja-JP" altLang="en-US" sz="54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災害時の行動</a:t>
            </a:r>
            <a:r>
              <a:rPr kumimoji="1" lang="ja-JP" altLang="en-US" sz="540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やそなえ</a:t>
            </a:r>
            <a:endParaRPr kumimoji="1" lang="en-US" altLang="ja-JP" sz="4000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 algn="r">
              <a:buNone/>
            </a:pPr>
            <a:r>
              <a:rPr kumimoji="1" lang="ja-JP" altLang="en-US" sz="4000" dirty="0" smtClean="0"/>
              <a:t> を話し合っておきましょう。</a:t>
            </a:r>
            <a:endParaRPr kumimoji="1" lang="ja-JP" altLang="en-US" sz="4000" dirty="0"/>
          </a:p>
        </p:txBody>
      </p:sp>
      <p:sp>
        <p:nvSpPr>
          <p:cNvPr id="4" name="角丸四角形 3"/>
          <p:cNvSpPr/>
          <p:nvPr/>
        </p:nvSpPr>
        <p:spPr>
          <a:xfrm>
            <a:off x="696533" y="550571"/>
            <a:ext cx="3566376" cy="95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まとめ</a:t>
            </a:r>
            <a:endParaRPr kumimoji="1" lang="en-US" altLang="ja-JP" sz="4400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70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58</Words>
  <Application>Microsoft Office PowerPoint</Application>
  <PresentationFormat>ユーザー設定</PresentationFormat>
  <Paragraphs>14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　　　　　　　　　　　　　　　　　　　　　　　　　　　　　　　　        き　けん 　   大雨が降ったときの危険と                      たい さく　　　　  さぐ 　　　   その対策を探ろう②</vt:lpstr>
      <vt:lpstr>ハザードマップには、 いろんな情報が いっぱいつまっています。</vt:lpstr>
      <vt:lpstr>避難所情報</vt:lpstr>
      <vt:lpstr>PowerPoint プレゼンテーション</vt:lpstr>
      <vt:lpstr>PowerPoint プレゼンテーション</vt:lpstr>
    </vt:vector>
  </TitlesOfParts>
  <Company>宝塚市教育委員会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後藤　勝徳</dc:creator>
  <cp:lastModifiedBy>兵庫県</cp:lastModifiedBy>
  <cp:revision>10</cp:revision>
  <dcterms:created xsi:type="dcterms:W3CDTF">2018-08-05T07:31:21Z</dcterms:created>
  <dcterms:modified xsi:type="dcterms:W3CDTF">2019-04-02T07:55:30Z</dcterms:modified>
</cp:coreProperties>
</file>