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8" d="100"/>
          <a:sy n="78" d="100"/>
        </p:scale>
        <p:origin x="2292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別紙４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推薦書類一式作成上の具体的留意点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・本様式は、審査委員会で審査の参考とするため、調書に記載した作品や作業風景等の写真を添付の上、内容について下記「写真説明」欄に簡潔に記入する。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枚以内とし、写真は必ず添付欄内に収め、本ファイルを含む推薦書類の合計サイズが被推薦者１人につき指定された容量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令和５年４月１日～令和６年３月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269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2023-12-22T08:21:49Z</dcterms:created>
  <dcterms:modified xsi:type="dcterms:W3CDTF">2023-12-22T08:21:52Z</dcterms:modified>
</cp:coreProperties>
</file>