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3"/>
  </p:sldMasterIdLst>
  <p:notesMasterIdLst>
    <p:notesMasterId r:id="rId5"/>
  </p:notesMasterIdLst>
  <p:handoutMasterIdLst>
    <p:handoutMasterId r:id="rId6"/>
  </p:handoutMasterIdLst>
  <p:sldIdLst>
    <p:sldId id="262" r:id="rId4"/>
  </p:sldIdLst>
  <p:sldSz cx="6858000" cy="9906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6F64"/>
    <a:srgbClr val="706A60"/>
    <a:srgbClr val="686868"/>
    <a:srgbClr val="776B63"/>
    <a:srgbClr val="8B7D73"/>
    <a:srgbClr val="85776D"/>
    <a:srgbClr val="86766C"/>
    <a:srgbClr val="7D6E65"/>
    <a:srgbClr val="76716C"/>
    <a:srgbClr val="857F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1" d="100"/>
          <a:sy n="51" d="100"/>
        </p:scale>
        <p:origin x="22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2304"/>
          </a:xfrm>
          <a:prstGeom prst="rect">
            <a:avLst/>
          </a:prstGeom>
        </p:spPr>
        <p:txBody>
          <a:bodyPr vert="horz" lIns="94458" tIns="47229" rIns="94458" bIns="4722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2304"/>
          </a:xfrm>
          <a:prstGeom prst="rect">
            <a:avLst/>
          </a:prstGeom>
        </p:spPr>
        <p:txBody>
          <a:bodyPr vert="horz" lIns="94458" tIns="47229" rIns="94458" bIns="47229" rtlCol="0"/>
          <a:lstStyle>
            <a:lvl1pPr algn="r">
              <a:defRPr sz="1200"/>
            </a:lvl1pPr>
          </a:lstStyle>
          <a:p>
            <a:fld id="{1E068303-498F-412A-8DCB-9B737E069689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22309"/>
            <a:ext cx="3078427" cy="512304"/>
          </a:xfrm>
          <a:prstGeom prst="rect">
            <a:avLst/>
          </a:prstGeom>
        </p:spPr>
        <p:txBody>
          <a:bodyPr vert="horz" lIns="94458" tIns="47229" rIns="94458" bIns="4722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3992" y="9722309"/>
            <a:ext cx="3078427" cy="512304"/>
          </a:xfrm>
          <a:prstGeom prst="rect">
            <a:avLst/>
          </a:prstGeom>
        </p:spPr>
        <p:txBody>
          <a:bodyPr vert="horz" lIns="94458" tIns="47229" rIns="94458" bIns="47229" rtlCol="0" anchor="b"/>
          <a:lstStyle>
            <a:lvl1pPr algn="r">
              <a:defRPr sz="1200"/>
            </a:lvl1pPr>
          </a:lstStyle>
          <a:p>
            <a:fld id="{B4FA9323-7A5B-45E3-84BA-BF759034A5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89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2304"/>
          </a:xfrm>
          <a:prstGeom prst="rect">
            <a:avLst/>
          </a:prstGeom>
        </p:spPr>
        <p:txBody>
          <a:bodyPr vert="horz" lIns="94458" tIns="47229" rIns="94458" bIns="4722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2304"/>
          </a:xfrm>
          <a:prstGeom prst="rect">
            <a:avLst/>
          </a:prstGeom>
        </p:spPr>
        <p:txBody>
          <a:bodyPr vert="horz" lIns="94458" tIns="47229" rIns="94458" bIns="47229" rtlCol="0"/>
          <a:lstStyle>
            <a:lvl1pPr algn="r">
              <a:defRPr sz="1200"/>
            </a:lvl1pPr>
          </a:lstStyle>
          <a:p>
            <a:fld id="{DCE15CEB-94EE-4E34-9A30-4DE3A14F17D3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55850" y="1279525"/>
            <a:ext cx="239236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58" tIns="47229" rIns="94458" bIns="4722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407" y="4924989"/>
            <a:ext cx="5683250" cy="4029684"/>
          </a:xfrm>
          <a:prstGeom prst="rect">
            <a:avLst/>
          </a:prstGeom>
        </p:spPr>
        <p:txBody>
          <a:bodyPr vert="horz" lIns="94458" tIns="47229" rIns="94458" bIns="4722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2309"/>
            <a:ext cx="3078427" cy="512304"/>
          </a:xfrm>
          <a:prstGeom prst="rect">
            <a:avLst/>
          </a:prstGeom>
        </p:spPr>
        <p:txBody>
          <a:bodyPr vert="horz" lIns="94458" tIns="47229" rIns="94458" bIns="4722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992" y="9722309"/>
            <a:ext cx="3078427" cy="512304"/>
          </a:xfrm>
          <a:prstGeom prst="rect">
            <a:avLst/>
          </a:prstGeom>
        </p:spPr>
        <p:txBody>
          <a:bodyPr vert="horz" lIns="94458" tIns="47229" rIns="94458" bIns="47229" rtlCol="0" anchor="b"/>
          <a:lstStyle>
            <a:lvl1pPr algn="r">
              <a:defRPr sz="1200"/>
            </a:lvl1pPr>
          </a:lstStyle>
          <a:p>
            <a:fld id="{F0A5E516-5581-4342-B29A-AA05844E0A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071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5E516-5581-4342-B29A-AA05844E0A1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792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015" y="2556005"/>
            <a:ext cx="5310020" cy="2641601"/>
          </a:xfrm>
        </p:spPr>
        <p:txBody>
          <a:bodyPr anchor="b">
            <a:normAutofit/>
          </a:bodyPr>
          <a:lstStyle>
            <a:lvl1pPr algn="ctr">
              <a:defRPr sz="405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015" y="5197601"/>
            <a:ext cx="5310020" cy="1516475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6296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96" y="780123"/>
            <a:ext cx="5742008" cy="55385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016" y="6594257"/>
            <a:ext cx="5824871" cy="785015"/>
          </a:xfrm>
        </p:spPr>
        <p:txBody>
          <a:bodyPr anchor="b">
            <a:normAutofit/>
          </a:bodyPr>
          <a:lstStyle>
            <a:lvl1pPr algn="ctr">
              <a:defRPr sz="21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663" y="1003904"/>
            <a:ext cx="5464200" cy="5092636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009" y="7379274"/>
            <a:ext cx="5823992" cy="985793"/>
          </a:xfrm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921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009" y="878853"/>
            <a:ext cx="5823992" cy="510516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009" y="6204149"/>
            <a:ext cx="5823992" cy="2169304"/>
          </a:xfrm>
        </p:spPr>
        <p:txBody>
          <a:bodyPr anchor="ctr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8992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494" y="880533"/>
            <a:ext cx="5232798" cy="432308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67863" y="5214493"/>
            <a:ext cx="4923168" cy="769526"/>
          </a:xfrm>
        </p:spPr>
        <p:txBody>
          <a:bodyPr anchor="t">
            <a:normAutofit/>
          </a:bodyPr>
          <a:lstStyle>
            <a:lvl1pPr marL="0" indent="0" algn="r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009" y="6217399"/>
            <a:ext cx="5823992" cy="2151494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470594" y="1262318"/>
            <a:ext cx="342900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71269" y="4236910"/>
            <a:ext cx="342900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042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009" y="3072252"/>
            <a:ext cx="5823992" cy="362820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005" y="6717470"/>
            <a:ext cx="5823112" cy="1647597"/>
          </a:xfrm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9736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009" y="880533"/>
            <a:ext cx="5823992" cy="140176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009" y="2724150"/>
            <a:ext cx="1856804" cy="832378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009" y="3714750"/>
            <a:ext cx="1856804" cy="4650317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1275" y="2724150"/>
            <a:ext cx="1856804" cy="832378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498307" y="3714750"/>
            <a:ext cx="1856804" cy="4650317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81197" y="2724150"/>
            <a:ext cx="1856804" cy="832378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4481197" y="3714750"/>
            <a:ext cx="1856804" cy="4650317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524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29" y="2637620"/>
            <a:ext cx="1896785" cy="2648473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360" y="2637620"/>
            <a:ext cx="1896785" cy="2648473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286" y="2637620"/>
            <a:ext cx="1896785" cy="2648473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009" y="880533"/>
            <a:ext cx="5823992" cy="140176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4009" y="5639264"/>
            <a:ext cx="1856804" cy="832378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72683" y="2800659"/>
            <a:ext cx="1739457" cy="2315378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4009" y="6471645"/>
            <a:ext cx="1856804" cy="1893425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99068" y="5639264"/>
            <a:ext cx="1856804" cy="832378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556980" y="2800913"/>
            <a:ext cx="1739457" cy="232290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498307" y="6471644"/>
            <a:ext cx="1857565" cy="1893425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81267" y="5639264"/>
            <a:ext cx="1856804" cy="832378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542581" y="2794180"/>
            <a:ext cx="1739457" cy="2321647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4481197" y="6471641"/>
            <a:ext cx="1856804" cy="1893428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003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0275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52977" y="880534"/>
            <a:ext cx="1285024" cy="748453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010" y="880534"/>
            <a:ext cx="4453241" cy="7484535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795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287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664" y="2543766"/>
            <a:ext cx="5394685" cy="2641619"/>
          </a:xfrm>
        </p:spPr>
        <p:txBody>
          <a:bodyPr anchor="b"/>
          <a:lstStyle>
            <a:lvl1pPr algn="ctr">
              <a:defRPr sz="3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8664" y="5185381"/>
            <a:ext cx="5394685" cy="2176856"/>
          </a:xfrm>
        </p:spPr>
        <p:txBody>
          <a:bodyPr anchor="t"/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15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011" y="2502426"/>
            <a:ext cx="2846530" cy="5862639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9127" y="2502429"/>
            <a:ext cx="2848874" cy="5862640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596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09" y="2557134"/>
            <a:ext cx="2840567" cy="5940932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7434" y="2557134"/>
            <a:ext cx="2840567" cy="59409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803" y="2650922"/>
            <a:ext cx="2742944" cy="787055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803" y="3437978"/>
            <a:ext cx="2742944" cy="4927091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40919" y="2650925"/>
            <a:ext cx="2753624" cy="787053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40919" y="3437978"/>
            <a:ext cx="2753624" cy="4927091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726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584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69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011" y="880534"/>
            <a:ext cx="2085125" cy="2631659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1294" y="880534"/>
            <a:ext cx="3606707" cy="7484533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011" y="3512193"/>
            <a:ext cx="2085125" cy="4852873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277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740" y="881000"/>
            <a:ext cx="2571110" cy="75190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010" y="881000"/>
            <a:ext cx="2943507" cy="2642377"/>
          </a:xfrm>
        </p:spPr>
        <p:txBody>
          <a:bodyPr anchor="b">
            <a:no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32547" y="1074651"/>
            <a:ext cx="2374031" cy="7096298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010" y="3523377"/>
            <a:ext cx="2943507" cy="487663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04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009" y="880533"/>
            <a:ext cx="5823992" cy="140176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009" y="2502429"/>
            <a:ext cx="5823992" cy="586264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19289" y="849806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F25E02E7-C2AA-4B2A-B348-FED4A6B34DC8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011" y="8498066"/>
            <a:ext cx="3753487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14132" y="8498066"/>
            <a:ext cx="42386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4070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342900" rtl="0" eaLnBrk="1" latinLnBrk="0" hangingPunct="1">
        <a:spcBef>
          <a:spcPct val="0"/>
        </a:spcBef>
        <a:buNone/>
        <a:defRPr kumimoji="1" sz="3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29500" algn="l" defTabSz="342900" rtl="0" eaLnBrk="1" latinLnBrk="0" hangingPunct="1">
        <a:spcBef>
          <a:spcPct val="20000"/>
        </a:spcBef>
        <a:spcAft>
          <a:spcPts val="450"/>
        </a:spcAft>
        <a:buClr>
          <a:schemeClr val="tx2"/>
        </a:buClr>
        <a:buSzPct val="70000"/>
        <a:buFont typeface="Wingdings 2" charset="2"/>
        <a:buChar char=""/>
        <a:defRPr kumimoji="1" sz="15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540000" indent="-202500" algn="l" defTabSz="342900" rtl="0" eaLnBrk="1" latinLnBrk="0" hangingPunct="1">
        <a:spcBef>
          <a:spcPct val="20000"/>
        </a:spcBef>
        <a:spcAft>
          <a:spcPts val="450"/>
        </a:spcAft>
        <a:buClr>
          <a:schemeClr val="tx2"/>
        </a:buClr>
        <a:buSzPct val="70000"/>
        <a:buFont typeface="Wingdings 2" charset="2"/>
        <a:buChar char=""/>
        <a:defRPr kumimoji="1" sz="135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769500" indent="-162000" algn="l" defTabSz="342900" rtl="0" eaLnBrk="1" latinLnBrk="0" hangingPunct="1">
        <a:spcBef>
          <a:spcPct val="20000"/>
        </a:spcBef>
        <a:spcAft>
          <a:spcPts val="450"/>
        </a:spcAft>
        <a:buClr>
          <a:schemeClr val="tx2"/>
        </a:buClr>
        <a:buSzPct val="70000"/>
        <a:buFont typeface="Wingdings 2" charset="2"/>
        <a:buChar char=""/>
        <a:defRPr kumimoji="1" sz="12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039500" indent="-162000" algn="l" defTabSz="342900" rtl="0" eaLnBrk="1" latinLnBrk="0" hangingPunct="1">
        <a:spcBef>
          <a:spcPct val="20000"/>
        </a:spcBef>
        <a:spcAft>
          <a:spcPts val="450"/>
        </a:spcAft>
        <a:buClr>
          <a:schemeClr val="tx2"/>
        </a:buClr>
        <a:buSzPct val="70000"/>
        <a:buFont typeface="Wingdings 2" charset="2"/>
        <a:buChar char=""/>
        <a:defRPr kumimoji="1" sz="105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255500" indent="-162000" algn="l" defTabSz="342900" rtl="0" eaLnBrk="1" latinLnBrk="0" hangingPunct="1">
        <a:spcBef>
          <a:spcPct val="20000"/>
        </a:spcBef>
        <a:spcAft>
          <a:spcPts val="450"/>
        </a:spcAft>
        <a:buClr>
          <a:schemeClr val="tx2"/>
        </a:buClr>
        <a:buSzPct val="70000"/>
        <a:buFont typeface="Wingdings 2" charset="2"/>
        <a:buChar char=""/>
        <a:defRPr kumimoji="1" sz="105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1510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2"/>
        </a:buClr>
        <a:buSzPct val="70000"/>
        <a:buFont typeface="Wingdings 2" charset="2"/>
        <a:buChar char=""/>
        <a:defRPr kumimoji="1" sz="105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18013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2"/>
        </a:buClr>
        <a:buSzPct val="70000"/>
        <a:buFont typeface="Wingdings 2" charset="2"/>
        <a:buChar char=""/>
        <a:defRPr kumimoji="1" sz="105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09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2"/>
        </a:buClr>
        <a:buSzPct val="70000"/>
        <a:buFont typeface="Wingdings 2" charset="2"/>
        <a:buChar char=""/>
        <a:defRPr kumimoji="1" sz="105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2329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2"/>
        </a:buClr>
        <a:buSzPct val="70000"/>
        <a:buFont typeface="Wingdings 2" charset="2"/>
        <a:buChar char=""/>
        <a:defRPr kumimoji="1" sz="105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766F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36" y="2011962"/>
            <a:ext cx="6476127" cy="5882489"/>
          </a:xfrm>
          <a:prstGeom prst="rect">
            <a:avLst/>
          </a:prstGeom>
        </p:spPr>
      </p:pic>
      <p:sp>
        <p:nvSpPr>
          <p:cNvPr id="8" name="タイトル 1"/>
          <p:cNvSpPr txBox="1">
            <a:spLocks/>
          </p:cNvSpPr>
          <p:nvPr/>
        </p:nvSpPr>
        <p:spPr>
          <a:xfrm>
            <a:off x="881644" y="5904492"/>
            <a:ext cx="1865705" cy="725862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kumimoji="1" sz="3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Trebuchet M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4400" b="1" dirty="0" smtClean="0">
                <a:solidFill>
                  <a:srgbClr val="0070C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納める</a:t>
            </a:r>
            <a:endParaRPr lang="ja-JP" altLang="en-US" sz="4400" b="1" dirty="0">
              <a:solidFill>
                <a:srgbClr val="0070C0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-48286" y="9398278"/>
            <a:ext cx="68339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ja-JP" sz="16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兵庫県</a:t>
            </a:r>
            <a:r>
              <a:rPr lang="ja-JP" altLang="ja-JP" sz="16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但馬</a:t>
            </a:r>
            <a:r>
              <a:rPr lang="ja-JP" altLang="ja-JP" sz="16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県民局</a:t>
            </a:r>
            <a:r>
              <a:rPr lang="ja-JP" altLang="en-US" sz="16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</a:t>
            </a:r>
            <a:r>
              <a:rPr lang="ja-JP" altLang="ja-JP" sz="16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豊岡</a:t>
            </a:r>
            <a:r>
              <a:rPr lang="ja-JP" altLang="ja-JP" sz="16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県税</a:t>
            </a:r>
            <a:r>
              <a:rPr lang="ja-JP" altLang="ja-JP" sz="16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事務所</a:t>
            </a:r>
            <a:r>
              <a:rPr lang="ja-JP" altLang="en-US" sz="16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</a:t>
            </a:r>
            <a:r>
              <a:rPr lang="ja-JP" altLang="ja-JP" sz="16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課税第１課</a:t>
            </a:r>
            <a:r>
              <a:rPr lang="ja-JP" altLang="en-US" sz="16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</a:t>
            </a:r>
            <a:r>
              <a:rPr lang="en-US" altLang="ja-JP" sz="16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0796-26-3628</a:t>
            </a:r>
            <a:endParaRPr lang="ja-JP" altLang="ja-JP" sz="16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4253233" y="7573033"/>
            <a:ext cx="2474146" cy="262867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詳しい納税方法はコチラ</a:t>
            </a:r>
            <a:endParaRPr kumimoji="1" lang="ja-JP" altLang="en-US" sz="1400" dirty="0">
              <a:solidFill>
                <a:schemeClr val="bg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0" y="722024"/>
            <a:ext cx="6858000" cy="877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あなたはどちらですか？</a:t>
            </a:r>
            <a:endParaRPr lang="ja-JP" altLang="ja-JP" sz="5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302169" y="3798070"/>
            <a:ext cx="2327586" cy="10772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納期限内に納付がないと</a:t>
            </a:r>
            <a:endParaRPr lang="en-US" altLang="ja-JP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延滞金</a:t>
            </a:r>
            <a:r>
              <a:rPr lang="ja-JP" alt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が発生し、</a:t>
            </a:r>
            <a:endParaRPr lang="en-US" altLang="ja-JP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lang="ja-JP" alt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さらには預貯金・自動車等の</a:t>
            </a:r>
            <a:endParaRPr lang="en-US" altLang="ja-JP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財産差押</a:t>
            </a:r>
            <a:r>
              <a:rPr lang="ja-JP" alt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も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4415283" y="9062728"/>
            <a:ext cx="92633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兵庫県ＨＰ</a:t>
            </a:r>
            <a:endParaRPr lang="ja-JP" altLang="ja-JP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07612" y="7434071"/>
            <a:ext cx="4016543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自動車税</a:t>
            </a:r>
            <a:r>
              <a:rPr lang="ja-JP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は</a:t>
            </a:r>
            <a:endParaRPr lang="en-US" altLang="ja-JP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5</a:t>
            </a:r>
            <a:r>
              <a:rPr lang="ja-JP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月</a:t>
            </a:r>
            <a:r>
              <a:rPr lang="en-US" altLang="ja-JP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31</a:t>
            </a:r>
            <a:r>
              <a:rPr lang="ja-JP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日（金）</a:t>
            </a:r>
            <a:endParaRPr lang="en-US" altLang="ja-JP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lang="ja-JP" alt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までに</a:t>
            </a:r>
            <a:r>
              <a:rPr lang="ja-JP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納めましょう。</a:t>
            </a:r>
            <a:endParaRPr lang="ja-JP" altLang="ja-JP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 flipH="1">
            <a:off x="4984750" y="4893649"/>
            <a:ext cx="201428" cy="5483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タイトル 1"/>
          <p:cNvSpPr txBox="1">
            <a:spLocks/>
          </p:cNvSpPr>
          <p:nvPr/>
        </p:nvSpPr>
        <p:spPr>
          <a:xfrm>
            <a:off x="3959465" y="5856867"/>
            <a:ext cx="2281104" cy="759476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kumimoji="1" sz="3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Trebuchet M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4400" b="1" dirty="0" smtClean="0">
                <a:ln w="28575">
                  <a:solidFill>
                    <a:schemeClr val="tx1">
                      <a:alpha val="10000"/>
                    </a:schemeClr>
                  </a:solidFill>
                </a:ln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納めない</a:t>
            </a:r>
            <a:endParaRPr lang="ja-JP" altLang="en-US" sz="4400" b="1" dirty="0">
              <a:ln w="28575">
                <a:solidFill>
                  <a:schemeClr val="tx1">
                    <a:alpha val="10000"/>
                  </a:schemeClr>
                </a:solidFill>
              </a:ln>
              <a:solidFill>
                <a:srgbClr val="FF0000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6" name="角丸四角形吹き出し 15"/>
          <p:cNvSpPr/>
          <p:nvPr/>
        </p:nvSpPr>
        <p:spPr>
          <a:xfrm>
            <a:off x="130621" y="2011961"/>
            <a:ext cx="2492264" cy="1453133"/>
          </a:xfrm>
          <a:prstGeom prst="wedgeRoundRectCallout">
            <a:avLst>
              <a:gd name="adj1" fmla="val 39517"/>
              <a:gd name="adj2" fmla="val 65765"/>
              <a:gd name="adj3" fmla="val 16667"/>
            </a:avLst>
          </a:prstGeom>
          <a:solidFill>
            <a:schemeClr val="tx1">
              <a:lumMod val="9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bg1"/>
                </a:solidFill>
                <a:latin typeface="DotGothic16" panose="02020900000000000000" pitchFamily="18" charset="-128"/>
                <a:ea typeface="DotGothic16" panose="02020900000000000000" pitchFamily="18" charset="-128"/>
              </a:rPr>
              <a:t>自動車税、</a:t>
            </a:r>
            <a:endParaRPr kumimoji="1" lang="en-US" altLang="ja-JP" sz="3200" dirty="0" smtClean="0">
              <a:solidFill>
                <a:schemeClr val="bg1"/>
              </a:solidFill>
              <a:latin typeface="DotGothic16" panose="02020900000000000000" pitchFamily="18" charset="-128"/>
              <a:ea typeface="DotGothic16" panose="02020900000000000000" pitchFamily="18" charset="-128"/>
            </a:endParaRPr>
          </a:p>
          <a:p>
            <a:pPr algn="ctr"/>
            <a:r>
              <a:rPr kumimoji="1" lang="ja-JP" altLang="en-US" sz="3200" dirty="0" smtClean="0">
                <a:solidFill>
                  <a:schemeClr val="bg1"/>
                </a:solidFill>
                <a:latin typeface="DotGothic16" panose="02020900000000000000" pitchFamily="18" charset="-128"/>
                <a:ea typeface="DotGothic16" panose="02020900000000000000" pitchFamily="18" charset="-128"/>
              </a:rPr>
              <a:t>５月中に</a:t>
            </a:r>
            <a:r>
              <a:rPr kumimoji="1" lang="en-US" altLang="ja-JP" sz="3200" dirty="0" smtClean="0">
                <a:solidFill>
                  <a:schemeClr val="bg1"/>
                </a:solidFill>
                <a:latin typeface="DotGothic16" panose="02020900000000000000" pitchFamily="18" charset="-128"/>
                <a:ea typeface="DotGothic16" panose="02020900000000000000" pitchFamily="18" charset="-128"/>
              </a:rPr>
              <a:t>…</a:t>
            </a:r>
            <a:endParaRPr kumimoji="1" lang="ja-JP" altLang="en-US" sz="3200" dirty="0">
              <a:solidFill>
                <a:schemeClr val="bg1"/>
              </a:solidFill>
              <a:latin typeface="DotGothic16" panose="02020900000000000000" pitchFamily="18" charset="-128"/>
              <a:ea typeface="DotGothic16" panose="02020900000000000000" pitchFamily="18" charset="-128"/>
            </a:endParaRPr>
          </a:p>
        </p:txBody>
      </p:sp>
      <p:pic>
        <p:nvPicPr>
          <p:cNvPr id="15" name="Picture 2" descr="https://qr.quel.jp/tmp/efecbaca63a260a7ea3aaa22be59baebe89b119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8304" y="7941212"/>
            <a:ext cx="1155681" cy="1155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2169" y="7941211"/>
            <a:ext cx="1152562" cy="1152562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5344471" y="9085945"/>
            <a:ext cx="151352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地方税お支払サイト</a:t>
            </a:r>
            <a:endParaRPr lang="ja-JP" altLang="ja-JP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275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石版">
  <a:themeElements>
    <a:clrScheme name="石版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石版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石版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AB753A2570EE64FABA6FD3F957C5762" ma:contentTypeVersion="10" ma:contentTypeDescription="新しいドキュメントを作成します。" ma:contentTypeScope="" ma:versionID="eb9a5e8b82192e08107c21fc0af3eade">
  <xsd:schema xmlns:xsd="http://www.w3.org/2001/XMLSchema" xmlns:xs="http://www.w3.org/2001/XMLSchema" xmlns:p="http://schemas.microsoft.com/office/2006/metadata/properties" xmlns:ns2="5d4fdfe5-303f-462f-a7cf-a48dad8c9083" xmlns:ns3="8b4500fc-180b-4406-98d9-5d14063249fd" targetNamespace="http://schemas.microsoft.com/office/2006/metadata/properties" ma:root="true" ma:fieldsID="4bed8bcf8869262ece758d75355941ad" ns2:_="" ns3:_="">
    <xsd:import namespace="5d4fdfe5-303f-462f-a7cf-a48dad8c9083"/>
    <xsd:import namespace="8b4500fc-180b-4406-98d9-5d14063249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fdfe5-303f-462f-a7cf-a48dad8c90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cd49b0a3-4f5d-4756-bdca-2426d602a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4500fc-180b-4406-98d9-5d14063249f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3aac8254-5c9b-4f6b-aeca-76acffcb68a0}" ma:internalName="TaxCatchAll" ma:showField="CatchAllData" ma:web="8b4500fc-180b-4406-98d9-5d14063249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3701CA-FCB8-4F42-AB54-4A16CA49487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1C5F5B-4B4F-4579-8CFA-D08AB9EF44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4fdfe5-303f-462f-a7cf-a48dad8c9083"/>
    <ds:schemaRef ds:uri="8b4500fc-180b-4406-98d9-5d14063249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TM04033929[[fn=石版]]</Template>
  <TotalTime>746</TotalTime>
  <Words>63</Words>
  <Application>Microsoft Office PowerPoint</Application>
  <PresentationFormat>A4 210 x 297 mm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UDP明朝 Medium</vt:lpstr>
      <vt:lpstr>Calisto MT</vt:lpstr>
      <vt:lpstr>DotGothic16</vt:lpstr>
      <vt:lpstr>ＭＳ Ｐゴシック</vt:lpstr>
      <vt:lpstr>游ゴシック</vt:lpstr>
      <vt:lpstr>Trebuchet MS</vt:lpstr>
      <vt:lpstr>Wingdings 2</vt:lpstr>
      <vt:lpstr>石版</vt:lpstr>
      <vt:lpstr>PowerPoint プレゼンテーション</vt:lpstr>
    </vt:vector>
  </TitlesOfParts>
  <Company>兵庫県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自動車税</dc:title>
  <dc:creator>深津　太雅</dc:creator>
  <cp:lastModifiedBy>中山　誠</cp:lastModifiedBy>
  <cp:revision>92</cp:revision>
  <cp:lastPrinted>2024-02-07T07:39:48Z</cp:lastPrinted>
  <dcterms:created xsi:type="dcterms:W3CDTF">2024-01-24T08:28:50Z</dcterms:created>
  <dcterms:modified xsi:type="dcterms:W3CDTF">2024-02-29T07:48:32Z</dcterms:modified>
</cp:coreProperties>
</file>