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7559675" cy="10691813"/>
  <p:notesSz cx="6735763" cy="9866313"/>
  <p:defaultTextStyle>
    <a:defPPr>
      <a:defRPr lang="ja-JP"/>
    </a:defPPr>
    <a:lvl1pPr marL="0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kumimoji="1" sz="20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984806"/>
    <a:srgbClr val="AF703D"/>
    <a:srgbClr val="D1F329"/>
    <a:srgbClr val="CFF555"/>
    <a:srgbClr val="C3F5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71" autoAdjust="0"/>
    <p:restoredTop sz="94660"/>
  </p:normalViewPr>
  <p:slideViewPr>
    <p:cSldViewPr snapToGrid="0">
      <p:cViewPr varScale="1">
        <p:scale>
          <a:sx n="71" d="100"/>
          <a:sy n="71" d="100"/>
        </p:scale>
        <p:origin x="3042" y="90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621" cy="494814"/>
          </a:xfrm>
          <a:prstGeom prst="rect">
            <a:avLst/>
          </a:prstGeom>
        </p:spPr>
        <p:txBody>
          <a:bodyPr vert="horz" lIns="90586" tIns="45292" rIns="90586" bIns="45292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3" y="0"/>
            <a:ext cx="2918621" cy="494814"/>
          </a:xfrm>
          <a:prstGeom prst="rect">
            <a:avLst/>
          </a:prstGeom>
        </p:spPr>
        <p:txBody>
          <a:bodyPr vert="horz" lIns="90586" tIns="45292" rIns="90586" bIns="45292" rtlCol="0"/>
          <a:lstStyle>
            <a:lvl1pPr algn="r">
              <a:defRPr sz="1100"/>
            </a:lvl1pPr>
          </a:lstStyle>
          <a:p>
            <a:fld id="{3D84B91C-C582-4965-99AD-4A810590C1C3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2338" y="1233488"/>
            <a:ext cx="235108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86" tIns="45292" rIns="90586" bIns="4529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2" y="4748001"/>
            <a:ext cx="5387982" cy="3884437"/>
          </a:xfrm>
          <a:prstGeom prst="rect">
            <a:avLst/>
          </a:prstGeom>
        </p:spPr>
        <p:txBody>
          <a:bodyPr vert="horz" lIns="90586" tIns="45292" rIns="90586" bIns="4529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503"/>
            <a:ext cx="2918621" cy="494814"/>
          </a:xfrm>
          <a:prstGeom prst="rect">
            <a:avLst/>
          </a:prstGeom>
        </p:spPr>
        <p:txBody>
          <a:bodyPr vert="horz" lIns="90586" tIns="45292" rIns="90586" bIns="45292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3" y="9371503"/>
            <a:ext cx="2918621" cy="494814"/>
          </a:xfrm>
          <a:prstGeom prst="rect">
            <a:avLst/>
          </a:prstGeom>
        </p:spPr>
        <p:txBody>
          <a:bodyPr vert="horz" lIns="90586" tIns="45292" rIns="90586" bIns="45292" rtlCol="0" anchor="b"/>
          <a:lstStyle>
            <a:lvl1pPr algn="r">
              <a:defRPr sz="1100"/>
            </a:lvl1pPr>
          </a:lstStyle>
          <a:p>
            <a:fld id="{B5BBAAC3-44F2-4042-BDF8-8FED6C557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7576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44960" y="1749796"/>
            <a:ext cx="5669756" cy="3722335"/>
          </a:xfrm>
        </p:spPr>
        <p:txBody>
          <a:bodyPr anchor="b"/>
          <a:lstStyle>
            <a:lvl1pPr algn="ctr">
              <a:defRPr sz="8818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3527"/>
            </a:lvl1pPr>
            <a:lvl2pPr marL="671946" indent="0" algn="ctr">
              <a:buNone/>
              <a:defRPr sz="2940"/>
            </a:lvl2pPr>
            <a:lvl3pPr marL="1343891" indent="0" algn="ctr">
              <a:buNone/>
              <a:defRPr sz="2646"/>
            </a:lvl3pPr>
            <a:lvl4pPr marL="2015836" indent="0" algn="ctr">
              <a:buNone/>
              <a:defRPr sz="2351"/>
            </a:lvl4pPr>
            <a:lvl5pPr marL="2687781" indent="0" algn="ctr">
              <a:buNone/>
              <a:defRPr sz="2351"/>
            </a:lvl5pPr>
            <a:lvl6pPr marL="3359727" indent="0" algn="ctr">
              <a:buNone/>
              <a:defRPr sz="2351"/>
            </a:lvl6pPr>
            <a:lvl7pPr marL="4031672" indent="0" algn="ctr">
              <a:buNone/>
              <a:defRPr sz="2351"/>
            </a:lvl7pPr>
            <a:lvl8pPr marL="4703617" indent="0" algn="ctr">
              <a:buNone/>
              <a:defRPr sz="2351"/>
            </a:lvl8pPr>
            <a:lvl9pPr marL="5375562" indent="0" algn="ctr">
              <a:buNone/>
              <a:defRPr sz="2351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02E7-C2AA-4B2A-B348-FED4A6B34DC8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294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02E7-C2AA-4B2A-B348-FED4A6B34DC8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256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09893" y="569241"/>
            <a:ext cx="1630055" cy="906081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19728" y="569241"/>
            <a:ext cx="4795669" cy="906081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02E7-C2AA-4B2A-B348-FED4A6B34DC8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8616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02E7-C2AA-4B2A-B348-FED4A6B34DC8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857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8818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15791" y="7155104"/>
            <a:ext cx="6520220" cy="2338833"/>
          </a:xfrm>
        </p:spPr>
        <p:txBody>
          <a:bodyPr/>
          <a:lstStyle>
            <a:lvl1pPr marL="0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1pPr>
            <a:lvl2pPr marL="671946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2pPr>
            <a:lvl3pPr marL="134389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3pPr>
            <a:lvl4pPr marL="2015836" indent="0">
              <a:buNone/>
              <a:defRPr sz="2351">
                <a:solidFill>
                  <a:schemeClr val="tx1">
                    <a:tint val="75000"/>
                  </a:schemeClr>
                </a:solidFill>
              </a:defRPr>
            </a:lvl4pPr>
            <a:lvl5pPr marL="2687781" indent="0">
              <a:buNone/>
              <a:defRPr sz="2351">
                <a:solidFill>
                  <a:schemeClr val="tx1">
                    <a:tint val="75000"/>
                  </a:schemeClr>
                </a:solidFill>
              </a:defRPr>
            </a:lvl5pPr>
            <a:lvl6pPr marL="3359727" indent="0">
              <a:buNone/>
              <a:defRPr sz="2351">
                <a:solidFill>
                  <a:schemeClr val="tx1">
                    <a:tint val="75000"/>
                  </a:schemeClr>
                </a:solidFill>
              </a:defRPr>
            </a:lvl6pPr>
            <a:lvl7pPr marL="4031672" indent="0">
              <a:buNone/>
              <a:defRPr sz="2351">
                <a:solidFill>
                  <a:schemeClr val="tx1">
                    <a:tint val="75000"/>
                  </a:schemeClr>
                </a:solidFill>
              </a:defRPr>
            </a:lvl7pPr>
            <a:lvl8pPr marL="4703617" indent="0">
              <a:buNone/>
              <a:defRPr sz="2351">
                <a:solidFill>
                  <a:schemeClr val="tx1">
                    <a:tint val="75000"/>
                  </a:schemeClr>
                </a:solidFill>
              </a:defRPr>
            </a:lvl8pPr>
            <a:lvl9pPr marL="5375562" indent="0">
              <a:buNone/>
              <a:defRPr sz="23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02E7-C2AA-4B2A-B348-FED4A6B34DC8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8485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19728" y="2846201"/>
            <a:ext cx="3212862" cy="678385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27086" y="2846201"/>
            <a:ext cx="3212862" cy="678385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02E7-C2AA-4B2A-B348-FED4A6B34DC8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549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713" y="569244"/>
            <a:ext cx="6520220" cy="206658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20713" y="2620981"/>
            <a:ext cx="3198096" cy="1284501"/>
          </a:xfrm>
        </p:spPr>
        <p:txBody>
          <a:bodyPr anchor="b"/>
          <a:lstStyle>
            <a:lvl1pPr marL="0" indent="0">
              <a:buNone/>
              <a:defRPr sz="3527" b="1"/>
            </a:lvl1pPr>
            <a:lvl2pPr marL="671946" indent="0">
              <a:buNone/>
              <a:defRPr sz="2940" b="1"/>
            </a:lvl2pPr>
            <a:lvl3pPr marL="1343891" indent="0">
              <a:buNone/>
              <a:defRPr sz="2646" b="1"/>
            </a:lvl3pPr>
            <a:lvl4pPr marL="2015836" indent="0">
              <a:buNone/>
              <a:defRPr sz="2351" b="1"/>
            </a:lvl4pPr>
            <a:lvl5pPr marL="2687781" indent="0">
              <a:buNone/>
              <a:defRPr sz="2351" b="1"/>
            </a:lvl5pPr>
            <a:lvl6pPr marL="3359727" indent="0">
              <a:buNone/>
              <a:defRPr sz="2351" b="1"/>
            </a:lvl6pPr>
            <a:lvl7pPr marL="4031672" indent="0">
              <a:buNone/>
              <a:defRPr sz="2351" b="1"/>
            </a:lvl7pPr>
            <a:lvl8pPr marL="4703617" indent="0">
              <a:buNone/>
              <a:defRPr sz="2351" b="1"/>
            </a:lvl8pPr>
            <a:lvl9pPr marL="5375562" indent="0">
              <a:buNone/>
              <a:defRPr sz="235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27087" y="2620981"/>
            <a:ext cx="3213846" cy="1284501"/>
          </a:xfrm>
        </p:spPr>
        <p:txBody>
          <a:bodyPr anchor="b"/>
          <a:lstStyle>
            <a:lvl1pPr marL="0" indent="0">
              <a:buNone/>
              <a:defRPr sz="3527" b="1"/>
            </a:lvl1pPr>
            <a:lvl2pPr marL="671946" indent="0">
              <a:buNone/>
              <a:defRPr sz="2940" b="1"/>
            </a:lvl2pPr>
            <a:lvl3pPr marL="1343891" indent="0">
              <a:buNone/>
              <a:defRPr sz="2646" b="1"/>
            </a:lvl3pPr>
            <a:lvl4pPr marL="2015836" indent="0">
              <a:buNone/>
              <a:defRPr sz="2351" b="1"/>
            </a:lvl4pPr>
            <a:lvl5pPr marL="2687781" indent="0">
              <a:buNone/>
              <a:defRPr sz="2351" b="1"/>
            </a:lvl5pPr>
            <a:lvl6pPr marL="3359727" indent="0">
              <a:buNone/>
              <a:defRPr sz="2351" b="1"/>
            </a:lvl6pPr>
            <a:lvl7pPr marL="4031672" indent="0">
              <a:buNone/>
              <a:defRPr sz="2351" b="1"/>
            </a:lvl7pPr>
            <a:lvl8pPr marL="4703617" indent="0">
              <a:buNone/>
              <a:defRPr sz="2351" b="1"/>
            </a:lvl8pPr>
            <a:lvl9pPr marL="5375562" indent="0">
              <a:buNone/>
              <a:defRPr sz="235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27087" y="3905482"/>
            <a:ext cx="3213846" cy="574437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02E7-C2AA-4B2A-B348-FED4A6B34DC8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022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02E7-C2AA-4B2A-B348-FED4A6B34DC8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672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02E7-C2AA-4B2A-B348-FED4A6B34DC8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6717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3" cy="2494756"/>
          </a:xfrm>
        </p:spPr>
        <p:txBody>
          <a:bodyPr anchor="b"/>
          <a:lstStyle>
            <a:lvl1pPr>
              <a:defRPr sz="470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3847" y="1539427"/>
            <a:ext cx="3827086" cy="7598117"/>
          </a:xfrm>
        </p:spPr>
        <p:txBody>
          <a:bodyPr/>
          <a:lstStyle>
            <a:lvl1pPr>
              <a:defRPr sz="4704"/>
            </a:lvl1pPr>
            <a:lvl2pPr>
              <a:defRPr sz="4115"/>
            </a:lvl2pPr>
            <a:lvl3pPr>
              <a:defRPr sz="3527"/>
            </a:lvl3pPr>
            <a:lvl4pPr>
              <a:defRPr sz="2940"/>
            </a:lvl4pPr>
            <a:lvl5pPr>
              <a:defRPr sz="2940"/>
            </a:lvl5pPr>
            <a:lvl6pPr>
              <a:defRPr sz="2940"/>
            </a:lvl6pPr>
            <a:lvl7pPr>
              <a:defRPr sz="2940"/>
            </a:lvl7pPr>
            <a:lvl8pPr>
              <a:defRPr sz="2940"/>
            </a:lvl8pPr>
            <a:lvl9pPr>
              <a:defRPr sz="294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20712" y="3207545"/>
            <a:ext cx="2438193" cy="5942371"/>
          </a:xfrm>
        </p:spPr>
        <p:txBody>
          <a:bodyPr/>
          <a:lstStyle>
            <a:lvl1pPr marL="0" indent="0">
              <a:buNone/>
              <a:defRPr sz="2351"/>
            </a:lvl1pPr>
            <a:lvl2pPr marL="671946" indent="0">
              <a:buNone/>
              <a:defRPr sz="2058"/>
            </a:lvl2pPr>
            <a:lvl3pPr marL="1343891" indent="0">
              <a:buNone/>
              <a:defRPr sz="1764"/>
            </a:lvl3pPr>
            <a:lvl4pPr marL="2015836" indent="0">
              <a:buNone/>
              <a:defRPr sz="1469"/>
            </a:lvl4pPr>
            <a:lvl5pPr marL="2687781" indent="0">
              <a:buNone/>
              <a:defRPr sz="1469"/>
            </a:lvl5pPr>
            <a:lvl6pPr marL="3359727" indent="0">
              <a:buNone/>
              <a:defRPr sz="1469"/>
            </a:lvl6pPr>
            <a:lvl7pPr marL="4031672" indent="0">
              <a:buNone/>
              <a:defRPr sz="1469"/>
            </a:lvl7pPr>
            <a:lvl8pPr marL="4703617" indent="0">
              <a:buNone/>
              <a:defRPr sz="1469"/>
            </a:lvl8pPr>
            <a:lvl9pPr marL="5375562" indent="0">
              <a:buNone/>
              <a:defRPr sz="146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02E7-C2AA-4B2A-B348-FED4A6B34DC8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503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3" cy="2494756"/>
          </a:xfrm>
        </p:spPr>
        <p:txBody>
          <a:bodyPr anchor="b"/>
          <a:lstStyle>
            <a:lvl1pPr>
              <a:defRPr sz="470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213847" y="1539427"/>
            <a:ext cx="3827086" cy="7598117"/>
          </a:xfrm>
        </p:spPr>
        <p:txBody>
          <a:bodyPr/>
          <a:lstStyle>
            <a:lvl1pPr marL="0" indent="0">
              <a:buNone/>
              <a:defRPr sz="4704"/>
            </a:lvl1pPr>
            <a:lvl2pPr marL="671946" indent="0">
              <a:buNone/>
              <a:defRPr sz="4115"/>
            </a:lvl2pPr>
            <a:lvl3pPr marL="1343891" indent="0">
              <a:buNone/>
              <a:defRPr sz="3527"/>
            </a:lvl3pPr>
            <a:lvl4pPr marL="2015836" indent="0">
              <a:buNone/>
              <a:defRPr sz="2940"/>
            </a:lvl4pPr>
            <a:lvl5pPr marL="2687781" indent="0">
              <a:buNone/>
              <a:defRPr sz="2940"/>
            </a:lvl5pPr>
            <a:lvl6pPr marL="3359727" indent="0">
              <a:buNone/>
              <a:defRPr sz="2940"/>
            </a:lvl6pPr>
            <a:lvl7pPr marL="4031672" indent="0">
              <a:buNone/>
              <a:defRPr sz="2940"/>
            </a:lvl7pPr>
            <a:lvl8pPr marL="4703617" indent="0">
              <a:buNone/>
              <a:defRPr sz="2940"/>
            </a:lvl8pPr>
            <a:lvl9pPr marL="5375562" indent="0">
              <a:buNone/>
              <a:defRPr sz="294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20712" y="3207545"/>
            <a:ext cx="2438193" cy="5942371"/>
          </a:xfrm>
        </p:spPr>
        <p:txBody>
          <a:bodyPr/>
          <a:lstStyle>
            <a:lvl1pPr marL="0" indent="0">
              <a:buNone/>
              <a:defRPr sz="2351"/>
            </a:lvl1pPr>
            <a:lvl2pPr marL="671946" indent="0">
              <a:buNone/>
              <a:defRPr sz="2058"/>
            </a:lvl2pPr>
            <a:lvl3pPr marL="1343891" indent="0">
              <a:buNone/>
              <a:defRPr sz="1764"/>
            </a:lvl3pPr>
            <a:lvl4pPr marL="2015836" indent="0">
              <a:buNone/>
              <a:defRPr sz="1469"/>
            </a:lvl4pPr>
            <a:lvl5pPr marL="2687781" indent="0">
              <a:buNone/>
              <a:defRPr sz="1469"/>
            </a:lvl5pPr>
            <a:lvl6pPr marL="3359727" indent="0">
              <a:buNone/>
              <a:defRPr sz="1469"/>
            </a:lvl6pPr>
            <a:lvl7pPr marL="4031672" indent="0">
              <a:buNone/>
              <a:defRPr sz="1469"/>
            </a:lvl7pPr>
            <a:lvl8pPr marL="4703617" indent="0">
              <a:buNone/>
              <a:defRPr sz="1469"/>
            </a:lvl8pPr>
            <a:lvl9pPr marL="5375562" indent="0">
              <a:buNone/>
              <a:defRPr sz="146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02E7-C2AA-4B2A-B348-FED4A6B34DC8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1437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19729" y="569244"/>
            <a:ext cx="6520220" cy="20665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19729" y="2846201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19728" y="9909730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E02E7-C2AA-4B2A-B348-FED4A6B34DC8}" type="datetimeFigureOut">
              <a:rPr kumimoji="1" lang="ja-JP" altLang="en-US" smtClean="0"/>
              <a:t>2026/7/8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04144" y="9909730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339021" y="9909730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0689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43891" rtl="0" eaLnBrk="1" latinLnBrk="0" hangingPunct="1">
        <a:lnSpc>
          <a:spcPct val="90000"/>
        </a:lnSpc>
        <a:spcBef>
          <a:spcPct val="0"/>
        </a:spcBef>
        <a:buNone/>
        <a:defRPr kumimoji="1" sz="64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5972" indent="-335972" algn="l" defTabSz="1343891" rtl="0" eaLnBrk="1" latinLnBrk="0" hangingPunct="1">
        <a:lnSpc>
          <a:spcPct val="90000"/>
        </a:lnSpc>
        <a:spcBef>
          <a:spcPts val="1469"/>
        </a:spcBef>
        <a:buFont typeface="Arial" panose="020B0604020202020204" pitchFamily="34" charset="0"/>
        <a:buChar char="•"/>
        <a:defRPr kumimoji="1" sz="4115" kern="1200">
          <a:solidFill>
            <a:schemeClr val="tx1"/>
          </a:solidFill>
          <a:latin typeface="+mn-lt"/>
          <a:ea typeface="+mn-ea"/>
          <a:cs typeface="+mn-cs"/>
        </a:defRPr>
      </a:lvl1pPr>
      <a:lvl2pPr marL="1007918" indent="-335972" algn="l" defTabSz="1343891" rtl="0" eaLnBrk="1" latinLnBrk="0" hangingPunct="1">
        <a:lnSpc>
          <a:spcPct val="90000"/>
        </a:lnSpc>
        <a:spcBef>
          <a:spcPts val="735"/>
        </a:spcBef>
        <a:buFont typeface="Arial" panose="020B0604020202020204" pitchFamily="34" charset="0"/>
        <a:buChar char="•"/>
        <a:defRPr kumimoji="1" sz="3527" kern="1200">
          <a:solidFill>
            <a:schemeClr val="tx1"/>
          </a:solidFill>
          <a:latin typeface="+mn-lt"/>
          <a:ea typeface="+mn-ea"/>
          <a:cs typeface="+mn-cs"/>
        </a:defRPr>
      </a:lvl2pPr>
      <a:lvl3pPr marL="1679863" indent="-335972" algn="l" defTabSz="1343891" rtl="0" eaLnBrk="1" latinLnBrk="0" hangingPunct="1">
        <a:lnSpc>
          <a:spcPct val="90000"/>
        </a:lnSpc>
        <a:spcBef>
          <a:spcPts val="735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3pPr>
      <a:lvl4pPr marL="2351809" indent="-335972" algn="l" defTabSz="1343891" rtl="0" eaLnBrk="1" latinLnBrk="0" hangingPunct="1">
        <a:lnSpc>
          <a:spcPct val="90000"/>
        </a:lnSpc>
        <a:spcBef>
          <a:spcPts val="735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4pPr>
      <a:lvl5pPr marL="3023753" indent="-335972" algn="l" defTabSz="1343891" rtl="0" eaLnBrk="1" latinLnBrk="0" hangingPunct="1">
        <a:lnSpc>
          <a:spcPct val="90000"/>
        </a:lnSpc>
        <a:spcBef>
          <a:spcPts val="735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5pPr>
      <a:lvl6pPr marL="3695699" indent="-335972" algn="l" defTabSz="1343891" rtl="0" eaLnBrk="1" latinLnBrk="0" hangingPunct="1">
        <a:lnSpc>
          <a:spcPct val="90000"/>
        </a:lnSpc>
        <a:spcBef>
          <a:spcPts val="735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6pPr>
      <a:lvl7pPr marL="4367644" indent="-335972" algn="l" defTabSz="1343891" rtl="0" eaLnBrk="1" latinLnBrk="0" hangingPunct="1">
        <a:lnSpc>
          <a:spcPct val="90000"/>
        </a:lnSpc>
        <a:spcBef>
          <a:spcPts val="735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7pPr>
      <a:lvl8pPr marL="5039590" indent="-335972" algn="l" defTabSz="1343891" rtl="0" eaLnBrk="1" latinLnBrk="0" hangingPunct="1">
        <a:lnSpc>
          <a:spcPct val="90000"/>
        </a:lnSpc>
        <a:spcBef>
          <a:spcPts val="735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8pPr>
      <a:lvl9pPr marL="5711534" indent="-335972" algn="l" defTabSz="1343891" rtl="0" eaLnBrk="1" latinLnBrk="0" hangingPunct="1">
        <a:lnSpc>
          <a:spcPct val="90000"/>
        </a:lnSpc>
        <a:spcBef>
          <a:spcPts val="735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43891" rtl="0" eaLnBrk="1" latinLnBrk="0" hangingPunct="1"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71946" algn="l" defTabSz="1343891" rtl="0" eaLnBrk="1" latinLnBrk="0" hangingPunct="1"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343891" algn="l" defTabSz="1343891" rtl="0" eaLnBrk="1" latinLnBrk="0" hangingPunct="1"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3pPr>
      <a:lvl4pPr marL="2015836" algn="l" defTabSz="1343891" rtl="0" eaLnBrk="1" latinLnBrk="0" hangingPunct="1"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4pPr>
      <a:lvl5pPr marL="2687781" algn="l" defTabSz="1343891" rtl="0" eaLnBrk="1" latinLnBrk="0" hangingPunct="1"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5pPr>
      <a:lvl6pPr marL="3359727" algn="l" defTabSz="1343891" rtl="0" eaLnBrk="1" latinLnBrk="0" hangingPunct="1"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6pPr>
      <a:lvl7pPr marL="4031672" algn="l" defTabSz="1343891" rtl="0" eaLnBrk="1" latinLnBrk="0" hangingPunct="1"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7pPr>
      <a:lvl8pPr marL="4703617" algn="l" defTabSz="1343891" rtl="0" eaLnBrk="1" latinLnBrk="0" hangingPunct="1"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8pPr>
      <a:lvl9pPr marL="5375562" algn="l" defTabSz="1343891" rtl="0" eaLnBrk="1" latinLnBrk="0" hangingPunct="1"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4334" y="0"/>
            <a:ext cx="7559676" cy="10691813"/>
          </a:xfrm>
          <a:prstGeom prst="rect">
            <a:avLst/>
          </a:prstGeom>
          <a:solidFill>
            <a:srgbClr val="D1F3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1200" kern="10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 </a:t>
            </a:r>
            <a:endParaRPr lang="ja-JP" sz="1200" kern="10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15785" y="99235"/>
            <a:ext cx="7181505" cy="98057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444500" indent="-444500" algn="ctr">
              <a:spcAft>
                <a:spcPts val="0"/>
              </a:spcAft>
            </a:pPr>
            <a:r>
              <a:rPr lang="ja-JP" sz="5500" b="1" kern="1200" dirty="0">
                <a:ln w="19050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blurRad="50038" dist="50800" dir="7500000" algn="tl">
                    <a:srgbClr val="000000">
                      <a:alpha val="35000"/>
                    </a:srgbClr>
                  </a:outerShdw>
                </a:effectLst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丹波栗</a:t>
            </a:r>
            <a:r>
              <a:rPr lang="ja-JP" altLang="ja-JP" sz="5500" b="1" dirty="0">
                <a:ln w="19050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blurRad="50038" dist="50800" dir="7500000" algn="tl">
                    <a:srgbClr val="000000">
                      <a:alpha val="35000"/>
                    </a:srgbClr>
                  </a:outerShdw>
                </a:effectLst>
                <a:latin typeface="ＭＳ ゴシック" panose="020B0609070205080204" pitchFamily="49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フェア</a:t>
            </a:r>
            <a:r>
              <a:rPr lang="en-US" altLang="ja-JP" sz="5500" b="1" dirty="0">
                <a:ln w="19050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blurRad="50038" dist="50800" dir="7500000" algn="tl">
                    <a:srgbClr val="000000">
                      <a:alpha val="35000"/>
                    </a:srgbClr>
                  </a:outerShdw>
                </a:effectLst>
                <a:latin typeface="ＭＳ ゴシック" panose="020B0609070205080204" pitchFamily="49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2026</a:t>
            </a:r>
            <a:r>
              <a:rPr lang="en-US" sz="6400" dirty="0">
                <a:ln w="9525" cap="rnd" cmpd="sng" algn="ctr">
                  <a:solidFill>
                    <a:srgbClr val="000000"/>
                  </a:solidFill>
                  <a:prstDash val="solid"/>
                  <a:bevel/>
                </a:ln>
                <a:solidFill>
                  <a:srgbClr val="FF0000"/>
                </a:solidFill>
                <a:effectLst/>
                <a:latin typeface="游ゴシック" panose="020B0400000000000000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 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spcAft>
                <a:spcPts val="0"/>
              </a:spcAft>
            </a:pPr>
            <a:r>
              <a:rPr lang="en-US" sz="6400" dirty="0">
                <a:ln w="9525" cap="rnd" cmpd="sng" algn="ctr">
                  <a:solidFill>
                    <a:srgbClr val="000000"/>
                  </a:solidFill>
                  <a:prstDash val="solid"/>
                  <a:bevel/>
                </a:ln>
                <a:solidFill>
                  <a:srgbClr val="FFFFFF"/>
                </a:solidFill>
                <a:effectLst/>
                <a:latin typeface="游ゴシック" panose="020B0400000000000000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 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spcAft>
                <a:spcPts val="0"/>
              </a:spcAft>
            </a:pPr>
            <a:r>
              <a:rPr lang="en-US" sz="8000" dirty="0">
                <a:ln w="9525" cap="rnd" cmpd="sng" algn="ctr">
                  <a:solidFill>
                    <a:srgbClr val="000000"/>
                  </a:solidFill>
                  <a:prstDash val="solid"/>
                  <a:bevel/>
                </a:ln>
                <a:solidFill>
                  <a:srgbClr val="FF0000"/>
                </a:solidFill>
                <a:effectLst/>
                <a:latin typeface="游ゴシック" panose="020B0400000000000000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 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8" name="正方形/長方形 10"/>
          <p:cNvSpPr/>
          <p:nvPr/>
        </p:nvSpPr>
        <p:spPr>
          <a:xfrm>
            <a:off x="215785" y="1368815"/>
            <a:ext cx="7181505" cy="77518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dirty="0"/>
          </a:p>
        </p:txBody>
      </p:sp>
      <p:pic>
        <p:nvPicPr>
          <p:cNvPr id="1027" name="Picture 3" descr="IMG_309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626460">
            <a:off x="6152643" y="879008"/>
            <a:ext cx="1166541" cy="1232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正方形/長方形 10"/>
          <p:cNvSpPr/>
          <p:nvPr/>
        </p:nvSpPr>
        <p:spPr>
          <a:xfrm>
            <a:off x="861666" y="1420017"/>
            <a:ext cx="5959640" cy="83010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ja-JP" altLang="en-US" sz="32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参加店舗</a:t>
            </a:r>
            <a:r>
              <a:rPr lang="ja-JP" altLang="en-US" sz="24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を</a:t>
            </a:r>
            <a:r>
              <a:rPr lang="ja-JP" altLang="en-US" sz="32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募集</a:t>
            </a:r>
            <a:r>
              <a:rPr lang="ja-JP" altLang="en-US" sz="24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します！</a:t>
            </a:r>
            <a:endParaRPr lang="ja-JP" altLang="ja-JP" sz="2400" b="1" dirty="0">
              <a:latin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spcAft>
                <a:spcPts val="0"/>
              </a:spcAft>
            </a:pPr>
            <a:r>
              <a:rPr lang="ja-JP" altLang="en-US" sz="24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（</a:t>
            </a:r>
            <a:r>
              <a:rPr lang="ja-JP" sz="24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飲食店</a:t>
            </a:r>
            <a:r>
              <a:rPr lang="ja-JP" sz="2400" b="1" dirty="0"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、</a:t>
            </a:r>
            <a:r>
              <a:rPr lang="ja-JP" sz="24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販売店・直売所</a:t>
            </a:r>
            <a:r>
              <a:rPr lang="ja-JP" sz="2400" b="1" dirty="0"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、</a:t>
            </a:r>
            <a:r>
              <a:rPr lang="ja-JP" sz="24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観光栗園</a:t>
            </a:r>
            <a:r>
              <a:rPr lang="ja-JP" altLang="en-US" sz="24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）</a:t>
            </a:r>
            <a:endParaRPr lang="en-US" altLang="ja-JP" sz="2400" b="1" kern="1200" dirty="0">
              <a:solidFill>
                <a:srgbClr val="000000"/>
              </a:solidFill>
              <a:effectLst/>
              <a:latin typeface="ＭＳ Ｐゴシック" panose="020B0600070205080204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290829" y="3124109"/>
            <a:ext cx="591947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Aft>
                <a:spcPts val="0"/>
              </a:spcAft>
            </a:pPr>
            <a:r>
              <a:rPr lang="ja-JP" sz="2000" b="1" u="sng" kern="1200" dirty="0">
                <a:effectLst/>
                <a:uFill>
                  <a:solidFill>
                    <a:schemeClr val="tx1"/>
                  </a:solidFill>
                </a:uFill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１　開 催 地 域</a:t>
            </a:r>
            <a:r>
              <a:rPr lang="ja-JP" sz="2000" b="1" u="sng" kern="1200" dirty="0">
                <a:solidFill>
                  <a:srgbClr val="984806"/>
                </a:solidFill>
                <a:effectLst/>
                <a:uFill>
                  <a:solidFill>
                    <a:schemeClr val="tx1"/>
                  </a:solidFill>
                </a:uFill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　　丹波篠山市</a:t>
            </a:r>
            <a:r>
              <a:rPr lang="ja-JP" sz="1600" b="1" u="sng" kern="1200" dirty="0">
                <a:solidFill>
                  <a:srgbClr val="000000"/>
                </a:solidFill>
                <a:effectLst/>
                <a:uFill>
                  <a:solidFill>
                    <a:schemeClr val="tx1"/>
                  </a:solidFill>
                </a:uFill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および</a:t>
            </a:r>
            <a:r>
              <a:rPr lang="ja-JP" sz="2000" b="1" u="sng" kern="1200" dirty="0">
                <a:solidFill>
                  <a:srgbClr val="984806"/>
                </a:solidFill>
                <a:effectLst/>
                <a:uFill>
                  <a:solidFill>
                    <a:schemeClr val="tx1"/>
                  </a:solidFill>
                </a:uFill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丹波市</a:t>
            </a:r>
            <a:r>
              <a:rPr lang="ja-JP" sz="1800" b="1" u="sng" kern="1200" dirty="0">
                <a:solidFill>
                  <a:srgbClr val="000000"/>
                </a:solidFill>
                <a:effectLst/>
                <a:uFill>
                  <a:solidFill>
                    <a:schemeClr val="tx1"/>
                  </a:solidFill>
                </a:uFill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sz="1600" b="1" u="sng" kern="1200" dirty="0">
                <a:solidFill>
                  <a:srgbClr val="000000"/>
                </a:solidFill>
                <a:effectLst/>
                <a:uFill>
                  <a:solidFill>
                    <a:schemeClr val="tx1"/>
                  </a:solidFill>
                </a:uFill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一円</a:t>
            </a:r>
            <a:endParaRPr lang="ja-JP" sz="1600" u="sng" dirty="0">
              <a:effectLst/>
              <a:uFill>
                <a:solidFill>
                  <a:schemeClr val="tx1"/>
                </a:solidFill>
              </a:u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290829" y="3624455"/>
            <a:ext cx="69382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Aft>
                <a:spcPts val="0"/>
              </a:spcAft>
            </a:pPr>
            <a:r>
              <a:rPr lang="ja-JP" sz="2000" b="1" u="sng" kern="1200" dirty="0">
                <a:effectLst/>
                <a:uFill>
                  <a:solidFill>
                    <a:schemeClr val="tx1"/>
                  </a:solidFill>
                </a:uFill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２　開 催 期 間</a:t>
            </a:r>
            <a:endParaRPr lang="ja-JP" sz="2000" u="sng" dirty="0">
              <a:effectLst/>
              <a:uFill>
                <a:solidFill>
                  <a:schemeClr val="tx1"/>
                </a:solidFill>
              </a:u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597819" y="4001863"/>
            <a:ext cx="6860787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ja-JP" sz="18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【 栗拾い 】</a:t>
            </a:r>
            <a:r>
              <a:rPr lang="ja-JP" altLang="en-US" sz="18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参加栗園の開園時期に合わせて決定　</a:t>
            </a:r>
            <a:endParaRPr lang="en-US" altLang="ja-JP" sz="1800" b="1" kern="1200" dirty="0">
              <a:solidFill>
                <a:srgbClr val="000000"/>
              </a:solidFill>
              <a:effectLst/>
              <a:latin typeface="ＭＳ Ｐゴシック" panose="020B0600070205080204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ja-JP" sz="18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【生栗の販売】</a:t>
            </a:r>
            <a:r>
              <a:rPr lang="en-US" altLang="ja-JP" sz="18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9</a:t>
            </a:r>
            <a:r>
              <a:rPr lang="ja-JP" sz="18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8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26</a:t>
            </a:r>
            <a:r>
              <a:rPr lang="ja-JP" sz="18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日（土）～</a:t>
            </a:r>
            <a:r>
              <a:rPr lang="en-US" altLang="ja-JP" sz="18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10</a:t>
            </a:r>
            <a:r>
              <a:rPr lang="ja-JP" sz="18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月 </a:t>
            </a:r>
            <a:r>
              <a:rPr lang="en-US" altLang="ja-JP" sz="18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18</a:t>
            </a:r>
            <a:r>
              <a:rPr lang="ja-JP" sz="18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日（</a:t>
            </a:r>
            <a:r>
              <a:rPr lang="ja-JP" altLang="en-US" sz="18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日</a:t>
            </a:r>
            <a:r>
              <a:rPr lang="ja-JP" sz="18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）</a:t>
            </a:r>
            <a:endParaRPr lang="ja-JP" sz="24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ja-JP" sz="18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【飲食・栗加工品の販売】</a:t>
            </a:r>
            <a:r>
              <a:rPr lang="en-US" altLang="ja-JP" sz="18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9</a:t>
            </a:r>
            <a:r>
              <a:rPr lang="ja-JP" sz="18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8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26</a:t>
            </a:r>
            <a:r>
              <a:rPr lang="ja-JP" sz="18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日（土）～</a:t>
            </a:r>
            <a:r>
              <a:rPr lang="en-US" altLang="ja-JP" sz="18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11</a:t>
            </a:r>
            <a:r>
              <a:rPr lang="ja-JP" sz="18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月</a:t>
            </a:r>
            <a:r>
              <a:rPr lang="ja-JP" altLang="en-US" sz="1800" b="1" kern="1200" dirty="0"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３</a:t>
            </a:r>
            <a:r>
              <a:rPr lang="ja-JP" sz="18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日（</a:t>
            </a:r>
            <a:r>
              <a:rPr lang="ja-JP" altLang="en-US" sz="18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火</a:t>
            </a:r>
            <a:r>
              <a:rPr lang="ja-JP" altLang="en-US" sz="18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・祝</a:t>
            </a:r>
            <a:r>
              <a:rPr lang="ja-JP" sz="18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）</a:t>
            </a:r>
            <a:endParaRPr lang="ja-JP" sz="24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17" name="テキスト ボックス 5"/>
          <p:cNvSpPr txBox="1"/>
          <p:nvPr/>
        </p:nvSpPr>
        <p:spPr>
          <a:xfrm>
            <a:off x="323924" y="5200579"/>
            <a:ext cx="7313689" cy="962358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2000" b="1" u="sng" dirty="0"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３</a:t>
            </a:r>
            <a:r>
              <a:rPr lang="ja-JP" sz="2000" b="1" u="sng" dirty="0"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　応 募 方 法　</a:t>
            </a:r>
            <a:endParaRPr lang="en-US" altLang="ja-JP" sz="2000" b="1" u="sng" dirty="0">
              <a:effectLst/>
              <a:latin typeface="ＭＳ Ｐゴシック" panose="020B0600070205080204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2000" b="1" dirty="0"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2000" b="1" dirty="0"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sz="1800" b="1" u="sng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裏面応募用紙により、</a:t>
            </a:r>
            <a:r>
              <a:rPr lang="ja-JP" altLang="en-US" sz="1800" b="1" u="sng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以下の</a:t>
            </a:r>
            <a:r>
              <a:rPr lang="ja-JP" sz="1800" b="1" u="sng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応募先へ提出してください。</a:t>
            </a:r>
            <a:endParaRPr lang="ja-JP" sz="18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766220" y="6000798"/>
            <a:ext cx="69160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ja-JP" altLang="en-US" sz="1600" b="1" kern="120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＜応募先＞</a:t>
            </a:r>
            <a:endParaRPr lang="en-US" altLang="ja-JP" sz="1600" b="1" kern="1200" dirty="0">
              <a:solidFill>
                <a:srgbClr val="000000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1600" b="1" kern="120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sz="1600" b="1" kern="120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株式会社神戸新聞事業社　</a:t>
            </a:r>
            <a:r>
              <a:rPr lang="ja-JP" altLang="en-US" sz="1600" b="1" kern="120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中兵庫</a:t>
            </a:r>
            <a:r>
              <a:rPr lang="ja-JP" sz="1600" b="1" kern="120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支社（丹波栗フェア担当）</a:t>
            </a:r>
            <a:endParaRPr lang="ja-JP" sz="1600" b="1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ＭＳ Ｐゴシック" panose="020B0600070205080204" pitchFamily="50" charset="-128"/>
            </a:endParaRPr>
          </a:p>
          <a:p>
            <a:pPr>
              <a:spcAft>
                <a:spcPts val="0"/>
              </a:spcAft>
            </a:pPr>
            <a:r>
              <a:rPr lang="ja-JP" altLang="en-US" sz="1600" b="1" kern="120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　　（</a:t>
            </a:r>
            <a:r>
              <a:rPr lang="ja-JP" sz="1600" b="1" kern="120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住所</a:t>
            </a:r>
            <a:r>
              <a:rPr lang="ja-JP" altLang="en-US" sz="1600" b="1" kern="120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）</a:t>
            </a:r>
            <a:r>
              <a:rPr lang="ja-JP" sz="1600" b="1" kern="120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〒</a:t>
            </a:r>
            <a:r>
              <a:rPr lang="en-US" sz="1600" b="1" kern="120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669-1513</a:t>
            </a:r>
            <a:r>
              <a:rPr lang="ja-JP" sz="1600" b="1" kern="120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　三田市三輪</a:t>
            </a:r>
            <a:r>
              <a:rPr lang="en-US" sz="1600" b="1" kern="120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2-1-9</a:t>
            </a:r>
            <a:r>
              <a:rPr lang="ja-JP" sz="1600" b="1" kern="120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神戸新聞北摂総局内</a:t>
            </a:r>
            <a:endParaRPr lang="en-US" altLang="ja-JP" sz="1600" b="1" kern="1200" dirty="0">
              <a:solidFill>
                <a:srgbClr val="000000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1600" b="1" kern="120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　　（</a:t>
            </a:r>
            <a:r>
              <a:rPr lang="en-US" sz="1600" b="1" kern="120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TEL</a:t>
            </a:r>
            <a:r>
              <a:rPr lang="ja-JP" altLang="en-US" sz="1600" b="1" kern="120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）</a:t>
            </a:r>
            <a:r>
              <a:rPr lang="en-US" sz="1600" b="1" kern="120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079-562-2709</a:t>
            </a:r>
            <a:r>
              <a:rPr lang="ja-JP" sz="1600" b="1" kern="120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600" b="1" kern="120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　　（</a:t>
            </a:r>
            <a:r>
              <a:rPr lang="en-US" sz="1600" b="1" kern="120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FAX</a:t>
            </a:r>
            <a:r>
              <a:rPr lang="ja-JP" altLang="en-US" sz="1600" b="1" kern="120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）</a:t>
            </a:r>
            <a:r>
              <a:rPr lang="en-US" sz="1600" b="1" kern="1200" dirty="0"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079-564-5351</a:t>
            </a:r>
            <a:endParaRPr lang="ja-JP" sz="1600" b="1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ＭＳ Ｐゴシック" panose="020B0600070205080204" pitchFamily="50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315993" y="1044327"/>
            <a:ext cx="716942" cy="2032701"/>
            <a:chOff x="-1684260" y="3204154"/>
            <a:chExt cx="603220" cy="1813242"/>
          </a:xfrm>
        </p:grpSpPr>
        <p:pic>
          <p:nvPicPr>
            <p:cNvPr id="19" name="図 18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978" t="13955" r="42696" b="16168"/>
            <a:stretch/>
          </p:blipFill>
          <p:spPr bwMode="auto">
            <a:xfrm rot="20662940">
              <a:off x="-1684260" y="3204154"/>
              <a:ext cx="603220" cy="1806427"/>
            </a:xfrm>
            <a:prstGeom prst="rect">
              <a:avLst/>
            </a:prstGeom>
            <a:ln>
              <a:noFill/>
            </a:ln>
            <a:effectLst>
              <a:softEdge rad="50800"/>
            </a:effectLst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6" name="正方形/長方形 15"/>
            <p:cNvSpPr/>
            <p:nvPr/>
          </p:nvSpPr>
          <p:spPr>
            <a:xfrm rot="20665560">
              <a:off x="-1651997" y="3225797"/>
              <a:ext cx="550691" cy="179159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5" name="正方形/長方形 24"/>
          <p:cNvSpPr/>
          <p:nvPr/>
        </p:nvSpPr>
        <p:spPr>
          <a:xfrm>
            <a:off x="290829" y="7797082"/>
            <a:ext cx="6930205" cy="11785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1343891" fontAlgn="ctr"/>
            <a:r>
              <a:rPr lang="ja-JP" altLang="en-US" sz="14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＜応募用紙記載に関する注意点＞</a:t>
            </a:r>
            <a:endParaRPr lang="en-US" altLang="ja-JP" sz="1400" b="1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lvl="0" defTabSz="1343891" fontAlgn="ctr"/>
            <a:r>
              <a:rPr lang="ja-JP" altLang="en-US" sz="12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　①　★の項目は冊子や</a:t>
            </a:r>
            <a:r>
              <a:rPr lang="en-US" altLang="ja-JP" sz="12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WEB</a:t>
            </a:r>
            <a:r>
              <a:rPr lang="ja-JP" altLang="en-US" sz="12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ページ、公式</a:t>
            </a:r>
            <a:r>
              <a:rPr lang="en-US" altLang="ja-JP" sz="12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Instagram</a:t>
            </a:r>
            <a:r>
              <a:rPr lang="ja-JP" altLang="en-US" sz="12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等に掲載しますので必ずご記入ください。　</a:t>
            </a:r>
            <a:endParaRPr lang="en-US" altLang="ja-JP" sz="12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lvl="0" defTabSz="1343891" fontAlgn="ctr"/>
            <a:r>
              <a:rPr lang="ja-JP" altLang="en-US" sz="12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　②　フェア期間中は原則、記入内容を遵守してください。</a:t>
            </a:r>
            <a:endParaRPr lang="en-US" altLang="ja-JP" sz="12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lvl="0" defTabSz="1343891" fontAlgn="ctr"/>
            <a:r>
              <a:rPr lang="ja-JP" altLang="en-US" sz="12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　③　栗の生育状況・流通状況により、各参加店舗等において開催時期を前後させることが</a:t>
            </a:r>
            <a:endParaRPr lang="en-US" altLang="ja-JP" sz="12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lvl="0" defTabSz="1343891" fontAlgn="ctr"/>
            <a:r>
              <a:rPr lang="ja-JP" altLang="en-US" sz="12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可能です。</a:t>
            </a:r>
            <a:endParaRPr lang="en-US" altLang="ja-JP" sz="12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 flipV="1">
            <a:off x="711312" y="9871890"/>
            <a:ext cx="5654529" cy="5469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32"/>
          <p:cNvSpPr txBox="1">
            <a:spLocks noChangeArrowheads="1"/>
          </p:cNvSpPr>
          <p:nvPr/>
        </p:nvSpPr>
        <p:spPr bwMode="auto">
          <a:xfrm>
            <a:off x="798111" y="10184209"/>
            <a:ext cx="5786125" cy="31051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ja-JP" sz="11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主催　丹波栗ﾌｪｱ実行委員会　　　　共催　丹波篠山市、丹波市、兵庫県（丹波県民局）</a:t>
            </a:r>
            <a:endParaRPr lang="ja-JP" sz="18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grpSp>
        <p:nvGrpSpPr>
          <p:cNvPr id="31" name="グループ化 30"/>
          <p:cNvGrpSpPr/>
          <p:nvPr/>
        </p:nvGrpSpPr>
        <p:grpSpPr>
          <a:xfrm>
            <a:off x="766220" y="9349218"/>
            <a:ext cx="2844484" cy="365090"/>
            <a:chOff x="0" y="127039"/>
            <a:chExt cx="3291302" cy="499942"/>
          </a:xfrm>
        </p:grpSpPr>
        <p:sp>
          <p:nvSpPr>
            <p:cNvPr id="32" name="テキスト ボックス 3"/>
            <p:cNvSpPr txBox="1"/>
            <p:nvPr/>
          </p:nvSpPr>
          <p:spPr>
            <a:xfrm>
              <a:off x="0" y="147924"/>
              <a:ext cx="2088232" cy="37786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endParaRPr lang="ja-JP" altLang="en-US"/>
            </a:p>
          </p:txBody>
        </p:sp>
        <p:sp>
          <p:nvSpPr>
            <p:cNvPr id="33" name="角丸四角形 32"/>
            <p:cNvSpPr/>
            <p:nvPr/>
          </p:nvSpPr>
          <p:spPr>
            <a:xfrm>
              <a:off x="2241401" y="152188"/>
              <a:ext cx="926951" cy="369332"/>
            </a:xfrm>
            <a:prstGeom prst="roundRect">
              <a:avLst/>
            </a:prstGeom>
            <a:solidFill>
              <a:srgbClr val="0083E6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381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4" name="テキスト ボックス 5"/>
            <p:cNvSpPr txBox="1"/>
            <p:nvPr/>
          </p:nvSpPr>
          <p:spPr>
            <a:xfrm>
              <a:off x="2523404" y="173228"/>
              <a:ext cx="684441" cy="38354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ts val="1400"/>
                </a:lnSpc>
                <a:spcAft>
                  <a:spcPts val="0"/>
                </a:spcAft>
              </a:pPr>
              <a:r>
                <a:rPr lang="ja-JP" sz="1200" b="1" kern="1200">
                  <a:solidFill>
                    <a:srgbClr val="FFFFFF"/>
                  </a:solidFill>
                  <a:effectLst/>
                  <a:latin typeface="ＭＳ Ｐゴシック" panose="020B0600070205080204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検索</a:t>
              </a:r>
              <a:endParaRPr lang="ja-JP" sz="120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endParaRPr>
            </a:p>
          </p:txBody>
        </p:sp>
        <p:pic>
          <p:nvPicPr>
            <p:cNvPr id="35" name="Picture 2" descr="C:\Users\m017145\Desktop\虫眼鏡.png"/>
            <p:cNvPicPr>
              <a:picLocks noChangeAspect="1" noChangeArrowheads="1"/>
            </p:cNvPicPr>
            <p:nvPr/>
          </p:nvPicPr>
          <p:blipFill>
            <a:blip r:embed="rId4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1557" y="175692"/>
              <a:ext cx="322324" cy="3223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6" name="下矢印 35"/>
            <p:cNvSpPr/>
            <p:nvPr/>
          </p:nvSpPr>
          <p:spPr>
            <a:xfrm rot="8325194">
              <a:off x="3025168" y="266793"/>
              <a:ext cx="266134" cy="360188"/>
            </a:xfrm>
            <a:prstGeom prst="downArrow">
              <a:avLst>
                <a:gd name="adj1" fmla="val 36419"/>
                <a:gd name="adj2" fmla="val 8209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" name="テキスト ボックス 8"/>
            <p:cNvSpPr txBox="1"/>
            <p:nvPr/>
          </p:nvSpPr>
          <p:spPr>
            <a:xfrm>
              <a:off x="81833" y="127039"/>
              <a:ext cx="1924562" cy="402591"/>
            </a:xfrm>
            <a:prstGeom prst="rect">
              <a:avLst/>
            </a:prstGeom>
            <a:noFill/>
            <a:ln w="19050">
              <a:noFill/>
            </a:ln>
            <a:effectLst/>
          </p:spPr>
          <p:txBody>
            <a:bodyPr wrap="square" rtlCol="0" anchor="ctr">
              <a:noAutofit/>
            </a:bodyPr>
            <a:lstStyle/>
            <a:p>
              <a:pPr>
                <a:lnSpc>
                  <a:spcPts val="1800"/>
                </a:lnSpc>
                <a:spcAft>
                  <a:spcPts val="0"/>
                </a:spcAft>
              </a:pPr>
              <a:r>
                <a:rPr lang="ja-JP" sz="1100" b="1" kern="1200" dirty="0">
                  <a:solidFill>
                    <a:srgbClr val="000000"/>
                  </a:solidFill>
                  <a:effectLst/>
                  <a:latin typeface="ＭＳ Ｐゴシック" panose="020B0600070205080204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丹波栗フェア</a:t>
              </a:r>
              <a:endParaRPr lang="ja-JP" sz="1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38" name="テキスト ボックス 37"/>
          <p:cNvSpPr txBox="1"/>
          <p:nvPr/>
        </p:nvSpPr>
        <p:spPr>
          <a:xfrm>
            <a:off x="711312" y="9839977"/>
            <a:ext cx="480612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3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募集に関する注意事項があります。詳細はホームページをご覧ください。</a:t>
            </a:r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2375349" y="7234472"/>
            <a:ext cx="3791649" cy="543951"/>
          </a:xfrm>
          <a:prstGeom prst="rightArrow">
            <a:avLst>
              <a:gd name="adj1" fmla="val 69435"/>
              <a:gd name="adj2" fmla="val 151395"/>
            </a:avLst>
          </a:prstGeom>
          <a:solidFill>
            <a:srgbClr val="D1F329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449022" y="7350445"/>
            <a:ext cx="4050866" cy="343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u="sng" dirty="0">
                <a:solidFill>
                  <a:srgbClr val="8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二次元バーコードからも申込可能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D2AC20E3-A199-2DFF-FDA3-8D333CF1B5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3474" y="6963156"/>
            <a:ext cx="1166663" cy="1166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300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EAFDC3D3-71F1-1AF6-0C39-2664392894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811" y="-1"/>
            <a:ext cx="5580052" cy="1069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331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7090F9A2-D109-462B-B91A-2667550417A5}" vid="{B991538F-0ED9-453A-80F4-7384A1EC523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579</TotalTime>
  <Words>271</Words>
  <Application>Microsoft Office PowerPoint</Application>
  <PresentationFormat>ユーザー設定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HGP教科書体</vt:lpstr>
      <vt:lpstr>ＭＳ Ｐゴシック</vt:lpstr>
      <vt:lpstr>ＭＳ ゴシック</vt:lpstr>
      <vt:lpstr>游ゴシック</vt:lpstr>
      <vt:lpstr>Arial</vt:lpstr>
      <vt:lpstr>Arial Black</vt:lpstr>
      <vt:lpstr>Office テーマ</vt:lpstr>
      <vt:lpstr>PowerPoint プレゼンテーション</vt:lpstr>
      <vt:lpstr>PowerPoint プレゼンテーション</vt:lpstr>
    </vt:vector>
  </TitlesOfParts>
  <Company>兵庫県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石崎　初音</dc:creator>
  <cp:lastModifiedBy>大塚　真由子</cp:lastModifiedBy>
  <cp:revision>77</cp:revision>
  <cp:lastPrinted>2026-07-08T06:46:06Z</cp:lastPrinted>
  <dcterms:created xsi:type="dcterms:W3CDTF">2020-06-23T09:59:41Z</dcterms:created>
  <dcterms:modified xsi:type="dcterms:W3CDTF">2026-07-08T06:46:43Z</dcterms:modified>
</cp:coreProperties>
</file>